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30" r:id="rId11"/>
    <p:sldId id="267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6" r:id="rId24"/>
    <p:sldId id="297" r:id="rId25"/>
    <p:sldId id="295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79" r:id="rId39"/>
    <p:sldId id="314" r:id="rId40"/>
    <p:sldId id="315" r:id="rId41"/>
    <p:sldId id="289" r:id="rId42"/>
    <p:sldId id="329" r:id="rId43"/>
    <p:sldId id="304" r:id="rId44"/>
    <p:sldId id="316" r:id="rId45"/>
    <p:sldId id="317" r:id="rId46"/>
    <p:sldId id="318" r:id="rId47"/>
    <p:sldId id="319" r:id="rId48"/>
    <p:sldId id="320" r:id="rId49"/>
    <p:sldId id="284" r:id="rId50"/>
    <p:sldId id="28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68" d="100"/>
          <a:sy n="68" d="100"/>
        </p:scale>
        <p:origin x="2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138150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138150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72013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72013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72013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72013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138150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97802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438427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438427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92180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92180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78775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78775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98107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98107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512638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512638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3046800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3046800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80815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93662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80815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93662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80815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93662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80815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93662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512638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512638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8555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85552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552986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552986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65833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512638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512638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3025485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3025485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552986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552986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65833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model</a:t>
            </a:r>
          </a:p>
          <a:p>
            <a:r>
              <a:rPr lang="en-US" sz="2400" dirty="0"/>
              <a:t>Organization Structure</a:t>
            </a:r>
          </a:p>
          <a:p>
            <a:r>
              <a:rPr lang="en-US" sz="2400" dirty="0"/>
              <a:t>Master Schedule</a:t>
            </a:r>
          </a:p>
          <a:p>
            <a:r>
              <a:rPr lang="en-US" sz="2400" dirty="0"/>
              <a:t>Objectives</a:t>
            </a:r>
          </a:p>
          <a:p>
            <a:r>
              <a:rPr lang="en-US" sz="2400" dirty="0"/>
              <a:t>Deliverables</a:t>
            </a:r>
          </a:p>
        </p:txBody>
      </p:sp>
      <p:sp>
        <p:nvSpPr>
          <p:cNvPr id="4" name="Pentagon 4"/>
          <p:cNvSpPr>
            <a:spLocks noGrp="1"/>
          </p:cNvSpPr>
          <p:nvPr>
            <p:ph type="title"/>
          </p:nvPr>
        </p:nvSpPr>
        <p:spPr>
          <a:xfrm>
            <a:off x="685801" y="1227572"/>
            <a:ext cx="5160362" cy="65679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800" cap="none" dirty="0"/>
              <a:t>Project 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26" y="2399770"/>
            <a:ext cx="6946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247676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048950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575540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357140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testing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Termination: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321399" y="1081797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Termination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124561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38316" y="850694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12809" y="850693"/>
            <a:ext cx="3688446" cy="59312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51458937"/>
              </p:ext>
            </p:extLst>
          </p:nvPr>
        </p:nvGraphicFramePr>
        <p:xfrm>
          <a:off x="1091821" y="1678898"/>
          <a:ext cx="10140286" cy="475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357169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639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Confirm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Viet Nam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003251"/>
              </p:ext>
            </p:extLst>
          </p:nvPr>
        </p:nvGraphicFramePr>
        <p:xfrm>
          <a:off x="733694" y="1354272"/>
          <a:ext cx="11100834" cy="163185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856353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306"/>
              </p:ext>
            </p:extLst>
          </p:nvPr>
        </p:nvGraphicFramePr>
        <p:xfrm>
          <a:off x="733694" y="3576826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8952"/>
              </p:ext>
            </p:extLst>
          </p:nvPr>
        </p:nvGraphicFramePr>
        <p:xfrm>
          <a:off x="1067389" y="2091301"/>
          <a:ext cx="8915400" cy="386515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 dirty="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Only supported Vietnamese on website</a:t>
            </a:r>
            <a:endParaRPr lang="en-GB" sz="2400" dirty="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</a:t>
            </a:r>
            <a:r>
              <a:rPr lang="en-US"/>
              <a:t>without penalty</a:t>
            </a:r>
            <a:endParaRPr lang="en-US" dirty="0"/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08657" y="5348997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Nowadays, Users using internet also increases more and more , and a lot of people use internet to work 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There is no binding agreement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1694</TotalTime>
  <Words>1292</Words>
  <Application>Microsoft Office PowerPoint</Application>
  <PresentationFormat>Widescreen</PresentationFormat>
  <Paragraphs>537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MS Mincho</vt:lpstr>
      <vt:lpstr>Arial</vt:lpstr>
      <vt:lpstr>Calibri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</vt:lpstr>
      <vt:lpstr>RUP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Anh Tu</cp:lastModifiedBy>
  <cp:revision>134</cp:revision>
  <dcterms:created xsi:type="dcterms:W3CDTF">2017-04-16T01:40:12Z</dcterms:created>
  <dcterms:modified xsi:type="dcterms:W3CDTF">2017-05-01T16:39:53Z</dcterms:modified>
</cp:coreProperties>
</file>